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56" r:id="rId2"/>
    <p:sldId id="257" r:id="rId3"/>
    <p:sldId id="258" r:id="rId4"/>
    <p:sldId id="264" r:id="rId5"/>
    <p:sldId id="259" r:id="rId6"/>
    <p:sldId id="265" r:id="rId7"/>
    <p:sldId id="260" r:id="rId8"/>
    <p:sldId id="261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88A10-19AE-4D41-963E-E1832AFC65D9}" type="datetimeFigureOut">
              <a:rPr lang="en-US" smtClean="0"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CD18F-58EF-4B39-9099-5291EE2BE4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89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767D77B-3B56-4587-838F-31A0FAFAE955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2FF940-ADB7-4896-97C4-70A222BB45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/>
              <a:t>Chapter 11 Advertisement Project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 smtClean="0"/>
              <a:t>Technology of the Industrial Revolution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73458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dsp-ad5719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143000"/>
            <a:ext cx="5715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078974482_0f3f7539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7239000" cy="5680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2254"/>
            <a:ext cx="7620000" cy="480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Your options include, but are not limited to the following:</a:t>
            </a:r>
          </a:p>
          <a:p>
            <a:pPr lvl="1"/>
            <a:r>
              <a:rPr lang="en-US" sz="2800" dirty="0" smtClean="0"/>
              <a:t>Steam Engine</a:t>
            </a:r>
          </a:p>
          <a:p>
            <a:pPr lvl="1"/>
            <a:r>
              <a:rPr lang="en-US" sz="2800" dirty="0" smtClean="0"/>
              <a:t>Steam Boat</a:t>
            </a:r>
            <a:endParaRPr lang="en-US" sz="3200" dirty="0" smtClean="0"/>
          </a:p>
          <a:p>
            <a:pPr lvl="1"/>
            <a:r>
              <a:rPr lang="en-US" sz="2800" dirty="0" smtClean="0"/>
              <a:t>Barbed Wire</a:t>
            </a:r>
          </a:p>
          <a:p>
            <a:pPr lvl="1"/>
            <a:r>
              <a:rPr lang="en-US" sz="2800" dirty="0" smtClean="0"/>
              <a:t>Railroad</a:t>
            </a:r>
          </a:p>
          <a:p>
            <a:pPr lvl="1"/>
            <a:r>
              <a:rPr lang="en-US" sz="2800" dirty="0" smtClean="0"/>
              <a:t>Photography</a:t>
            </a:r>
          </a:p>
          <a:p>
            <a:pPr lvl="1"/>
            <a:r>
              <a:rPr lang="en-US" sz="2800" dirty="0" smtClean="0"/>
              <a:t>Telegraph</a:t>
            </a: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Step 1: Pick the Tech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057400"/>
            <a:ext cx="3581400" cy="35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574846"/>
            <a:ext cx="899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If you want to choose a technology not listed here please see me to get it approved.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340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72000"/>
          </a:xfrm>
        </p:spPr>
        <p:txBody>
          <a:bodyPr/>
          <a:lstStyle/>
          <a:p>
            <a:r>
              <a:rPr lang="en-US" dirty="0" smtClean="0"/>
              <a:t>Spend a good amount of time researching the technology you choose.</a:t>
            </a:r>
          </a:p>
          <a:p>
            <a:pPr lvl="1"/>
            <a:r>
              <a:rPr lang="en-US" dirty="0" smtClean="0"/>
              <a:t>Use books and good internet sites (.</a:t>
            </a:r>
            <a:r>
              <a:rPr lang="en-US" dirty="0" err="1" smtClean="0"/>
              <a:t>edu</a:t>
            </a:r>
            <a:r>
              <a:rPr lang="en-US" dirty="0" smtClean="0"/>
              <a:t>, .org if possible)</a:t>
            </a:r>
          </a:p>
          <a:p>
            <a:pPr lvl="1"/>
            <a:r>
              <a:rPr lang="en-US" dirty="0" smtClean="0"/>
              <a:t>Find out dates, inventors names, important places</a:t>
            </a:r>
          </a:p>
          <a:p>
            <a:pPr lvl="1"/>
            <a:r>
              <a:rPr lang="en-US" dirty="0" smtClean="0"/>
              <a:t>Find and print out good, appropriate pictures of your advertisements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Step 2: Research the Tech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10000"/>
            <a:ext cx="3467100" cy="24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Need at least a 5 sentence paragraph about the history of the tech</a:t>
            </a:r>
          </a:p>
          <a:p>
            <a:pPr lvl="2"/>
            <a:r>
              <a:rPr lang="en-US" dirty="0" smtClean="0"/>
              <a:t>Should be on the front of your advertisement</a:t>
            </a:r>
          </a:p>
          <a:p>
            <a:pPr lvl="2"/>
            <a:r>
              <a:rPr lang="en-US" dirty="0" smtClean="0"/>
              <a:t>Include names, dates, place and other facts</a:t>
            </a:r>
          </a:p>
          <a:p>
            <a:pPr lvl="1"/>
            <a:r>
              <a:rPr lang="en-US" dirty="0" smtClean="0"/>
              <a:t>Should be a brief history of the technology that convinces people to buy </a:t>
            </a:r>
          </a:p>
          <a:p>
            <a:pPr lvl="1"/>
            <a:r>
              <a:rPr lang="en-US" dirty="0" smtClean="0"/>
              <a:t>Answer the questions who, what, where, when and why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Informative Paragraph</a:t>
            </a:r>
            <a:endParaRPr lang="en-US" dirty="0"/>
          </a:p>
        </p:txBody>
      </p:sp>
      <p:pic>
        <p:nvPicPr>
          <p:cNvPr id="4" name="Picture 8" descr="http://t3.gstatic.com/images?q=tbn:ANd9GcQYOTcTHeZC_yDW_iHe17Mesep7_KYxzu0ZoUZtDZJmoc9Oc30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648200"/>
            <a:ext cx="4800600" cy="115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594"/>
            <a:ext cx="8229600" cy="4572000"/>
          </a:xfrm>
        </p:spPr>
        <p:txBody>
          <a:bodyPr/>
          <a:lstStyle/>
          <a:p>
            <a:r>
              <a:rPr lang="en-US" dirty="0" smtClean="0"/>
              <a:t>Make an Advertisement Flyer for your technology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i</a:t>
            </a:r>
            <a:r>
              <a:rPr lang="en-US" dirty="0" smtClean="0"/>
              <a:t>nclude pictures (at least 2)</a:t>
            </a:r>
          </a:p>
          <a:p>
            <a:pPr lvl="1"/>
            <a:r>
              <a:rPr lang="en-US" dirty="0" smtClean="0"/>
              <a:t>Must include 1 catch phrase </a:t>
            </a:r>
          </a:p>
          <a:p>
            <a:pPr lvl="2"/>
            <a:r>
              <a:rPr lang="en-US" dirty="0" smtClean="0"/>
              <a:t>Must be a catchy phrase that will make people want to buy or use your technology</a:t>
            </a:r>
          </a:p>
          <a:p>
            <a:r>
              <a:rPr lang="en-US" dirty="0" smtClean="0"/>
              <a:t>Industrial Revolution Advertisements were black and white</a:t>
            </a:r>
          </a:p>
          <a:p>
            <a:pPr lvl="2"/>
            <a:r>
              <a:rPr lang="en-US" dirty="0" smtClean="0"/>
              <a:t>NO COLOR PICTURES OR FONT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r>
              <a:rPr lang="en-US" dirty="0" smtClean="0"/>
              <a:t>Step 3: Advertise the tech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3962400" cy="1858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Advertisements are meant to make people want to buy or use the product</a:t>
            </a:r>
          </a:p>
          <a:p>
            <a:pPr lvl="1"/>
            <a:r>
              <a:rPr lang="en-US" dirty="0" smtClean="0"/>
              <a:t>Point out the positives of the technology</a:t>
            </a:r>
          </a:p>
          <a:p>
            <a:pPr lvl="1"/>
            <a:r>
              <a:rPr lang="en-US" dirty="0" smtClean="0"/>
              <a:t>Talk about how it will change the consumers life</a:t>
            </a:r>
          </a:p>
          <a:p>
            <a:pPr lvl="1"/>
            <a:r>
              <a:rPr lang="en-US" dirty="0" smtClean="0"/>
              <a:t>Add prices, coupons or store locations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Advertise the Tech</a:t>
            </a:r>
            <a:endParaRPr lang="en-US" dirty="0"/>
          </a:p>
        </p:txBody>
      </p:sp>
      <p:sp>
        <p:nvSpPr>
          <p:cNvPr id="1026" name="AutoShape 2" descr="data:image/jpg;base64,/9j/4AAQSkZJRgABAQAAAQABAAD/2wBDAAkGBwgHBgkIBwgKCgkLDRYPDQwMDRsUFRAWIB0iIiAdHx8kKDQsJCYxJx8fLT0tMTU3Ojo6Iys/RD84QzQ5Ojf/2wBDAQoKCg0MDRoPDxo3JR8lNzc3Nzc3Nzc3Nzc3Nzc3Nzc3Nzc3Nzc3Nzc3Nzc3Nzc3Nzc3Nzc3Nzc3Nzc3Nzc3Nzf/wAARCACiAHgDASIAAhEBAxEB/8QAHAAAAQUBAQEAAAAAAAAAAAAAAAECBQYHBAMI/8QASRAAAQMDAQQGBgQKBwkAAAAAAQACAwQFESEGEjFBBxNRYXGRIlKBobGyMkJ0wRUWJDM2YnKi0eEUQ2NkgtLwIyUmNUVzlLPC/8QAGAEAAwEBAAAAAAAAAAAAAAAAAAECAwT/xAAhEQEBAAIBBAIDAAAAAAAAAAAAAQIRMRIhMkEDE1Jxof/aAAwDAQACEQMRAD8AmMaoAS80qh1ABOATQngaIBQnBIAnAIIAJUoTsIBNEq9qSlkq6hsEABe7Uk8AOZPdw80u3DKfZnZaorN50lW7DIyXboBOpIA7geZwcJbTcpEfU3CipSW1NTFGRxBdwXpSVVNWMMlJURTsBwTG8Ox49iwee41UtQ6Z87y4nOc6eXBelHdqyhrIqyjmdDOzi5vBw7COY7iq6U9beUhCj9nbvHfLVFWxs6t5JZLH6jxxHhwI7iFJFJoYhKQhAcpCVKeKMJmAE8BIAnBIihOAQAnAIAASgdiUBKBqOSAmtk5Im2uquBwWl78nnuR5HxDj7VjW0l/Ze6WurLpUEvllEULWjIYDkkAcmhvvIU/TbRT0Wz09A1xa6GodvjOCQTz7s7yyaUOfI5uuQdMpYxGfY+ponw4OQ7I4t4ew+/w14LlB4K27HbPV9/q224sqGQuaS2TqS9rOfcMf6wr7bug0NqGuuF2DoBqWwtOSOzUDCvbOxGdFTJfwLVSPB3HzgMzzwMH+HsV0IXZXWqjsxhoLfE2KCKFoa0eJ1PfwXKQpbY8GEITsIQHKRqjCdhGNEzDU8BNAT2pAoSgIATgNUAAJQEoGqXCQUzaa0mlrX17Iy+nn/OM5NceOfHjntz3KBfs7SXOFlRTSAAvDXFuhjznV2eAzjXtI11WpFjHtLJGhzHaOaRkELG4bhV0V+npWl8c8MrozJCS0+iSPuSmytntrvRza62wmVr611RSyj82YMYI4EO3jyPZ2K+uro2U75piGNYcHXOfDtKz2ghu9KCySrpzjQuELXE+bV3EyPIdPM+VwGAXnh4DgPYlupuMelZUOq6l87hguOjfVHABeGNU/CTCajEJ+EJ7DkQAgpRwVGUBOASBc1xuENvja6RrpJXndihZq6Q938f5JW6DsASgKHZS3mtO/VVgoIjwhpmhzx4uP81B3q+w2GIvpNozWzNcA6llLZs9vpNA3cKd79FtdwnYVctO21juEbOsrIqSUtGWVD2t17Ac4P8wrIxzHRiRrmlmN7eByMduexUN7eVVUQUdLLU1TwyCJhfI48mjisTobgZ9pKirLQHVglyD9V0mSPIkK1dKF1pqmhgjoLtFMxsmJaSHLmuOp3y9pxpgDdzzys+tobNWxsc3Ie4DG8QOPdqnIjK99PoG210VzoYa6A5ZO3fx6p5tPeDkLowqhsFA9lZcmwv6ilhLGOpGlz2mQjO+C4kjQYI8OxXEhTVw3CMJyQhSDcIS4QmHEeKUcEh4pQrBk00dPDJNM7djjaXOPcFw2elklebnWt/KZx6DT/Ux8mj2HU9/eUXkde6ioc6VM4Mg/UZ6R9+6pYKOb+gqN9qZ6qsvYkq6qno7TSNlFPSydW6dzmF2XOxndHDH+jldS00tQ+jmG8YzuuAOQPBbfd9n6G6ytnnM8M4jMRmppTG97DxY7iC3XgQsZ2jaygvtwpKdoEcE742Odq7AOBk8yrjPOOuzTVEJdTQVU0cb2kFvWDB8AdFJ7Om43B5tdM2Wtp4GubHE870UWXE7zvqjUnUjw1UTaMHZe9EgF3oanjxC3WmY1kDAxoaN0aAY5J26PFjW21hudlpqZ9dNDNHM7DXROJ3XDXByBy+9V6zuxcqYf2rfitT6XwDsxTkgZFYzB/wAL1lNpOLjTHslb8US7TfJsmwx3qu/kcP6TF/61ayqnsBrPfj21UfyK281GXLWEwUAJUqkGFCcUICOPFKOCRGVoHAR1u0LOynpSR4vdj4NUqFF0J3r1cneq2Fn7u996kwVOIPHBYLtl+ld2+1yfFb0OCwTbA52pux/vcnzFVEZ8Pe0HGzV5HaGfELeIvzTP2R8FglpB/Fy8EcAGZ81vUBzBEf1B8EZDFS+l842Yg76xnyvWT244roP+4PitX6X/ANGaf7Y35HrJqA/lcX7Q+KePCc+WydHB3jfD21bPkVxVL6MTvQ3l3bVt+RXRRly0gQhCkwhCEBGZRlJlKNSPFaUI+znfr7tJyNSGD/C0N+5SoUNswettz6k8aioll83aKYaow4D0bq4Dt0Xz3fphUXy4TA5ElVK4HuLyt6uNW2gt9VWPIxBC6TyGnvwvnydpDAXHLnalaRnmsezsXW7LX0YyQwHy1Wy2eYVFpoZgciSmjd5sCyvo/pjV2m8wgZL490eJa4BXzo+rBWbJ0OvpwAwPHYWnT90tRTxRXS/+jVN9sb8j1k1GcVMZ/WC1jpfP/DVN9sb8j1lFCM1Uf7QRE58tg6L9KS7fam/IroqZ0YjFDc886lvyBXPOii8tIEqaCnJGEIQkVRGVz3Oc09tq5hxZC8g9+Dj34XTuKN2kBbZ5Wj+sexn7wJ+CvK6lpuixxCntFHF6sTc+3X71ItK84oTHG1mPogDyXpuEjBSxmpCUHb/aWlq7d+DLbKZTLLuzvaDuhrcHAPPJx5LO7iMFoCldotn66x1bhOHxxSud1UoeCJAD/McVCupnOdl0mvaSrZ5baH0UyRRUlT1r2AvfjdLgDoNPevXZO6RbO7Q3S2Vj9yhmkdJFIfotcOB8C0gZ7Wql2Seqt04lpalzTzDRkH2Kdlmr9r6llBHHNVTwgyho3YwwaDJLuA1CZy9lj6WpY59laOaF4fHJUsexzTkOaWOIPkVl1t1qo/ELSuka3vtuwNooZHB7qeSKNzhwJEbs47srObW38rYO8JQsvJr3RwMUNwPbUj5Qrcqt0dMzb64/3gfKFberU3lo8wnhODO5O3FNDzwheu4hA24OqUTtCzfNuphxmq2+QB+8hNdW32H6UNrqAObJnMJ89FEVV9qKi9U/WUJEtFvHqmSb++5wGDkchoo+TOa0F03cnhxTxCT9U+Sq7/xhrzjrX00fqx4j9+SUrdmJpjmprS7PrPe8/EKftyvjjT0sVTQU1XCYayCGaM/UlYHDyKjTsds7Ic/gemz+pvD4FeUeyNEdXyknPKJv35Xq7ZO2MaXukkaG6k7sQAHf6KOv5fx/pah8exuzjf8ApFOe5xe73ErsayzWGPcjjoqFrtdyKNrC7vwBkrOdrLhZLXH1drlfU1GdXOazcaPY0Z+His/qLvWTSF5lcCea1w6r5TSbZK0DpX2moa+hpLdRCR7xMZXvc3cAABaAAddcnyVJ2cjZVXOKJ00MOTnflfujw8VGy1dRUNAmkL8cM8U6leWSb25vkcAeGVpEW99td2Ov9BZqq42yvkAw9srJ4yHteMYPAnHJX6irKOtbmkqI5e0NOo9nFfP9ttd7nY6WmBaHcToCU5lbeLRVNfI98cjTkOBwQfEJXFe30R1fcl6pU/YzbqkudO2G6yNgqhp1h0a/x7D7vBXloa4BzSC0jIIOQVFNzdT3IXYGISJQbzVupaGeVoG81hI8eShdjYXNZUVsmS6V261x5gak+fwKu1TZIahhZMC5juIPApI7HFFGyOIdWxowGjgAncd2VTgFWWpwrSpNtqYBgtBS/giP1fcqG4jHXMMGXaKndIW0n+7I6Sne5jpXlxd9UhvI+JIPsWhS2KGVuHBV2/8AR5FdId1k5Y5py0kZ3SjsLZph9RLLN9PA8f4rnMMnqgjucCtArei7aOlJNMynqm8urlDT5Ox8VET7FbSQZ62xVru9kPWfLlUy1VV3XN+k0hesG9n0c7w4YCmnbOXOM/7SzVzfGkkH/wApY7DWE/8AK63/AMd/+VGy06LfJtLutZR0k7wefVaea9ajZ3aiscJKmmPbmSVjfvXrR7PXUlvUWa455YpZP8qnaTZHaWoxi11LB/bER/MQjqi/Spi33OgmDOrjc8+pIHAeJGgW1dGNRNJYX01TKJJYJATu6taHcGg88YJ9qgbX0c3OQg19RBTs5hrutd5cPetBslmprNRimpQ4gnee930nntP8FFuw7w1C9A1Ckto08UoQhWooTghCAUJwQhACUDVCFJHgkDQkID3Z+k7zQhAOGuc6pW6FCEJO5p4QhFByEIQH/9k="/>
          <p:cNvSpPr>
            <a:spLocks noChangeAspect="1" noChangeArrowheads="1"/>
          </p:cNvSpPr>
          <p:nvPr/>
        </p:nvSpPr>
        <p:spPr bwMode="auto">
          <a:xfrm>
            <a:off x="80963" y="-579438"/>
            <a:ext cx="90487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g;base64,/9j/4AAQSkZJRgABAQAAAQABAAD/2wBDAAkGBwgHBgkIBwgKCgkLDRYPDQwMDRsUFRAWIB0iIiAdHx8kKDQsJCYxJx8fLT0tMTU3Ojo6Iys/RD84QzQ5Ojf/2wBDAQoKCg0MDRoPDxo3JR8lNzc3Nzc3Nzc3Nzc3Nzc3Nzc3Nzc3Nzc3Nzc3Nzc3Nzc3Nzc3Nzc3Nzc3Nzc3Nzc3Nzf/wAARCACiAHgDASIAAhEBAxEB/8QAHAAAAQUBAQEAAAAAAAAAAAAAAAECBQYHBAMI/8QASRAAAQMDAQQGBgQKBwkAAAAAAQACAwQFESEGEjFBBxNRYXGRIlKBobGyMkJ0wRUWJDM2YnKi0eEUQ2NkgtLwIyUmNUVzlLPC/8QAGAEAAwEBAAAAAAAAAAAAAAAAAAECAwT/xAAhEQEBAAIBBAIDAAAAAAAAAAAAAQIRMRIhMkEDE1Jxof/aAAwDAQACEQMRAD8AmMaoAS80qh1ABOATQngaIBQnBIAnAIIAJUoTsIBNEq9qSlkq6hsEABe7Uk8AOZPdw80u3DKfZnZaorN50lW7DIyXboBOpIA7geZwcJbTcpEfU3CipSW1NTFGRxBdwXpSVVNWMMlJURTsBwTG8Ox49iwee41UtQ6Z87y4nOc6eXBelHdqyhrIqyjmdDOzi5vBw7COY7iq6U9beUhCj9nbvHfLVFWxs6t5JZLH6jxxHhwI7iFJFJoYhKQhAcpCVKeKMJmAE8BIAnBIihOAQAnAIAASgdiUBKBqOSAmtk5Im2uquBwWl78nnuR5HxDj7VjW0l/Ze6WurLpUEvllEULWjIYDkkAcmhvvIU/TbRT0Wz09A1xa6GodvjOCQTz7s7yyaUOfI5uuQdMpYxGfY+ponw4OQ7I4t4ew+/w14LlB4K27HbPV9/q224sqGQuaS2TqS9rOfcMf6wr7bug0NqGuuF2DoBqWwtOSOzUDCvbOxGdFTJfwLVSPB3HzgMzzwMH+HsV0IXZXWqjsxhoLfE2KCKFoa0eJ1PfwXKQpbY8GEITsIQHKRqjCdhGNEzDU8BNAT2pAoSgIATgNUAAJQEoGqXCQUzaa0mlrX17Iy+nn/OM5NceOfHjntz3KBfs7SXOFlRTSAAvDXFuhjznV2eAzjXtI11WpFjHtLJGhzHaOaRkELG4bhV0V+npWl8c8MrozJCS0+iSPuSmytntrvRza62wmVr611RSyj82YMYI4EO3jyPZ2K+uro2U75piGNYcHXOfDtKz2ghu9KCySrpzjQuELXE+bV3EyPIdPM+VwGAXnh4DgPYlupuMelZUOq6l87hguOjfVHABeGNU/CTCajEJ+EJ7DkQAgpRwVGUBOASBc1xuENvja6RrpJXndihZq6Q938f5JW6DsASgKHZS3mtO/VVgoIjwhpmhzx4uP81B3q+w2GIvpNozWzNcA6llLZs9vpNA3cKd79FtdwnYVctO21juEbOsrIqSUtGWVD2t17Ac4P8wrIxzHRiRrmlmN7eByMduexUN7eVVUQUdLLU1TwyCJhfI48mjisTobgZ9pKirLQHVglyD9V0mSPIkK1dKF1pqmhgjoLtFMxsmJaSHLmuOp3y9pxpgDdzzys+tobNWxsc3Ie4DG8QOPdqnIjK99PoG210VzoYa6A5ZO3fx6p5tPeDkLowqhsFA9lZcmwv6ilhLGOpGlz2mQjO+C4kjQYI8OxXEhTVw3CMJyQhSDcIS4QmHEeKUcEh4pQrBk00dPDJNM7djjaXOPcFw2elklebnWt/KZx6DT/Ux8mj2HU9/eUXkde6ioc6VM4Mg/UZ6R9+6pYKOb+gqN9qZ6qsvYkq6qno7TSNlFPSydW6dzmF2XOxndHDH+jldS00tQ+jmG8YzuuAOQPBbfd9n6G6ytnnM8M4jMRmppTG97DxY7iC3XgQsZ2jaygvtwpKdoEcE742Odq7AOBk8yrjPOOuzTVEJdTQVU0cb2kFvWDB8AdFJ7Om43B5tdM2Wtp4GubHE870UWXE7zvqjUnUjw1UTaMHZe9EgF3oanjxC3WmY1kDAxoaN0aAY5J26PFjW21hudlpqZ9dNDNHM7DXROJ3XDXByBy+9V6zuxcqYf2rfitT6XwDsxTkgZFYzB/wAL1lNpOLjTHslb8US7TfJsmwx3qu/kcP6TF/61ayqnsBrPfj21UfyK281GXLWEwUAJUqkGFCcUICOPFKOCRGVoHAR1u0LOynpSR4vdj4NUqFF0J3r1cneq2Fn7u996kwVOIPHBYLtl+ld2+1yfFb0OCwTbA52pux/vcnzFVEZ8Pe0HGzV5HaGfELeIvzTP2R8FglpB/Fy8EcAGZ81vUBzBEf1B8EZDFS+l842Yg76xnyvWT244roP+4PitX6X/ANGaf7Y35HrJqA/lcX7Q+KePCc+WydHB3jfD21bPkVxVL6MTvQ3l3bVt+RXRRly0gQhCkwhCEBGZRlJlKNSPFaUI+znfr7tJyNSGD/C0N+5SoUNswettz6k8aioll83aKYaow4D0bq4Dt0Xz3fphUXy4TA5ElVK4HuLyt6uNW2gt9VWPIxBC6TyGnvwvnydpDAXHLnalaRnmsezsXW7LX0YyQwHy1Wy2eYVFpoZgciSmjd5sCyvo/pjV2m8wgZL490eJa4BXzo+rBWbJ0OvpwAwPHYWnT90tRTxRXS/+jVN9sb8j1k1GcVMZ/WC1jpfP/DVN9sb8j1lFCM1Uf7QRE58tg6L9KS7fam/IroqZ0YjFDc886lvyBXPOii8tIEqaCnJGEIQkVRGVz3Oc09tq5hxZC8g9+Dj34XTuKN2kBbZ5Wj+sexn7wJ+CvK6lpuixxCntFHF6sTc+3X71ItK84oTHG1mPogDyXpuEjBSxmpCUHb/aWlq7d+DLbKZTLLuzvaDuhrcHAPPJx5LO7iMFoCldotn66x1bhOHxxSud1UoeCJAD/McVCupnOdl0mvaSrZ5baH0UyRRUlT1r2AvfjdLgDoNPevXZO6RbO7Q3S2Vj9yhmkdJFIfotcOB8C0gZ7Wql2Seqt04lpalzTzDRkH2Kdlmr9r6llBHHNVTwgyho3YwwaDJLuA1CZy9lj6WpY59laOaF4fHJUsexzTkOaWOIPkVl1t1qo/ELSuka3vtuwNooZHB7qeSKNzhwJEbs47srObW38rYO8JQsvJr3RwMUNwPbUj5Qrcqt0dMzb64/3gfKFberU3lo8wnhODO5O3FNDzwheu4hA24OqUTtCzfNuphxmq2+QB+8hNdW32H6UNrqAObJnMJ89FEVV9qKi9U/WUJEtFvHqmSb++5wGDkchoo+TOa0F03cnhxTxCT9U+Sq7/xhrzjrX00fqx4j9+SUrdmJpjmprS7PrPe8/EKftyvjjT0sVTQU1XCYayCGaM/UlYHDyKjTsds7Ic/gemz+pvD4FeUeyNEdXyknPKJv35Xq7ZO2MaXukkaG6k7sQAHf6KOv5fx/pah8exuzjf8ApFOe5xe73ErsayzWGPcjjoqFrtdyKNrC7vwBkrOdrLhZLXH1drlfU1GdXOazcaPY0Z+His/qLvWTSF5lcCea1w6r5TSbZK0DpX2moa+hpLdRCR7xMZXvc3cAABaAAddcnyVJ2cjZVXOKJ00MOTnflfujw8VGy1dRUNAmkL8cM8U6leWSb25vkcAeGVpEW99td2Ov9BZqq42yvkAw9srJ4yHteMYPAnHJX6irKOtbmkqI5e0NOo9nFfP9ttd7nY6WmBaHcToCU5lbeLRVNfI98cjTkOBwQfEJXFe30R1fcl6pU/YzbqkudO2G6yNgqhp1h0a/x7D7vBXloa4BzSC0jIIOQVFNzdT3IXYGISJQbzVupaGeVoG81hI8eShdjYXNZUVsmS6V261x5gak+fwKu1TZIahhZMC5juIPApI7HFFGyOIdWxowGjgAncd2VTgFWWpwrSpNtqYBgtBS/giP1fcqG4jHXMMGXaKndIW0n+7I6Sne5jpXlxd9UhvI+JIPsWhS2KGVuHBV2/8AR5FdId1k5Y5py0kZ3SjsLZph9RLLN9PA8f4rnMMnqgjucCtArei7aOlJNMynqm8urlDT5Ox8VET7FbSQZ62xVru9kPWfLlUy1VV3XN+k0hesG9n0c7w4YCmnbOXOM/7SzVzfGkkH/wApY7DWE/8AK63/AMd/+VGy06LfJtLutZR0k7wefVaea9ajZ3aiscJKmmPbmSVjfvXrR7PXUlvUWa455YpZP8qnaTZHaWoxi11LB/bER/MQjqi/Spi33OgmDOrjc8+pIHAeJGgW1dGNRNJYX01TKJJYJATu6taHcGg88YJ9qgbX0c3OQg19RBTs5hrutd5cPetBslmprNRimpQ4gnee930nntP8FFuw7w1C9A1Ckto08UoQhWooTghCAUJwQhACUDVCFJHgkDQkID3Z+k7zQhAOGuc6pW6FCEJO5p4QhFByEIQH/9k="/>
          <p:cNvSpPr>
            <a:spLocks noChangeAspect="1" noChangeArrowheads="1"/>
          </p:cNvSpPr>
          <p:nvPr/>
        </p:nvSpPr>
        <p:spPr bwMode="auto">
          <a:xfrm>
            <a:off x="80963" y="-579438"/>
            <a:ext cx="90487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http://t2.gstatic.com/images?q=tbn:ANd9GcRGiHSb2fWyU5i7uAk7nPoqY0ERo3YaHxAeTo_z3g_F3Df5RYq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823572"/>
            <a:ext cx="3352800" cy="2427368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84718"/>
            <a:ext cx="24384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30 </a:t>
            </a:r>
            <a:r>
              <a:rPr lang="en-US" dirty="0" smtClean="0"/>
              <a:t>Total Points</a:t>
            </a:r>
          </a:p>
          <a:p>
            <a:pPr lvl="1"/>
            <a:r>
              <a:rPr lang="en-US" dirty="0" smtClean="0"/>
              <a:t>5 points for pictures</a:t>
            </a:r>
          </a:p>
          <a:p>
            <a:pPr lvl="1"/>
            <a:r>
              <a:rPr lang="en-US" smtClean="0"/>
              <a:t>10 </a:t>
            </a:r>
            <a:r>
              <a:rPr lang="en-US" dirty="0" smtClean="0"/>
              <a:t>points for your paragraph</a:t>
            </a:r>
          </a:p>
          <a:p>
            <a:pPr lvl="1"/>
            <a:r>
              <a:rPr lang="en-US" dirty="0" smtClean="0"/>
              <a:t>5 points for neatness</a:t>
            </a:r>
          </a:p>
          <a:p>
            <a:pPr lvl="1"/>
            <a:r>
              <a:rPr lang="en-US" dirty="0" smtClean="0"/>
              <a:t>5 points for creativity</a:t>
            </a:r>
          </a:p>
          <a:p>
            <a:pPr lvl="1"/>
            <a:r>
              <a:rPr lang="en-US" dirty="0" smtClean="0"/>
              <a:t>5 points for working efficiently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95234"/>
            <a:ext cx="2071687" cy="306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30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Catch Phrases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8" y="2362200"/>
            <a:ext cx="3517187" cy="248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25" y="2362200"/>
            <a:ext cx="3562350" cy="248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4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609600"/>
            <a:ext cx="5334000" cy="54718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788</TotalTime>
  <Words>291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Technology of the Industrial Revolution</vt:lpstr>
      <vt:lpstr>Step 1: Pick the Tech</vt:lpstr>
      <vt:lpstr>Step 2: Research the Tech</vt:lpstr>
      <vt:lpstr>Step 2: Informative Paragraph</vt:lpstr>
      <vt:lpstr>Step 3: Advertise the tech</vt:lpstr>
      <vt:lpstr>Step 3: Advertise the Tech</vt:lpstr>
      <vt:lpstr>Grading</vt:lpstr>
      <vt:lpstr>Example Catch Phrases</vt:lpstr>
      <vt:lpstr>PowerPoint Presentation</vt:lpstr>
      <vt:lpstr>PowerPoint Presentation</vt:lpstr>
      <vt:lpstr>PowerPoint Presentation</vt:lpstr>
    </vt:vector>
  </TitlesOfParts>
  <Company>Muhlenberg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of the Industrial Revolution</dc:title>
  <dc:creator>kellers</dc:creator>
  <cp:lastModifiedBy>Keller, Scott</cp:lastModifiedBy>
  <cp:revision>21</cp:revision>
  <cp:lastPrinted>2012-03-05T15:36:57Z</cp:lastPrinted>
  <dcterms:created xsi:type="dcterms:W3CDTF">2011-03-02T14:46:14Z</dcterms:created>
  <dcterms:modified xsi:type="dcterms:W3CDTF">2012-03-07T16:05:45Z</dcterms:modified>
</cp:coreProperties>
</file>